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0" r:id="rId3"/>
    <p:sldId id="259" r:id="rId4"/>
    <p:sldId id="258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52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81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dirty="0"/>
              <a:t>4/15/2020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dirty="0"/>
              <a:t>4/15/2020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dirty="0"/>
              <a:t>4/15/2020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dirty="0"/>
              <a:t>4/15/2020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dirty="0"/>
              <a:t>4/15/2020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dirty="0"/>
              <a:t>4/15/2020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dirty="0"/>
              <a:t>4/15/2020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dirty="0"/>
              <a:t>4/15/2020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dirty="0"/>
              <a:t>4/15/2020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dirty="0"/>
              <a:t>4/15/2020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dirty="0"/>
              <a:t>4/15/2020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dirty="0"/>
              <a:t>4/15/2020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dirty="0"/>
              <a:t>4/15/2020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dirty="0"/>
              <a:t>4/15/2020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dirty="0"/>
              <a:t>4/15/2020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dirty="0"/>
              <a:t>4/15/2020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dirty="0"/>
              <a:t>4/15/2020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dirty="0"/>
              <a:t>4/15/2020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svg"/><Relationship Id="rId7" Type="http://schemas.openxmlformats.org/officeDocument/2006/relationships/image" Target="../media/image15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19.svg"/><Relationship Id="rId5" Type="http://schemas.openxmlformats.org/officeDocument/2006/relationships/image" Target="../media/image13.sv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sv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D57E1-8EB6-4307-A44D-5873863A85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0322" y="2823098"/>
            <a:ext cx="8144134" cy="857552"/>
          </a:xfrm>
        </p:spPr>
        <p:txBody>
          <a:bodyPr/>
          <a:lstStyle/>
          <a:p>
            <a:pPr algn="ctr"/>
            <a:r>
              <a:rPr lang="en-IN" dirty="0" err="1"/>
              <a:t>ReVamp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2A2720-4EB0-4AAD-8777-464986D499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0322" y="3680650"/>
            <a:ext cx="8144134" cy="364392"/>
          </a:xfrm>
        </p:spPr>
        <p:txBody>
          <a:bodyPr>
            <a:normAutofit lnSpcReduction="10000"/>
          </a:bodyPr>
          <a:lstStyle/>
          <a:p>
            <a:pPr algn="ctr"/>
            <a:r>
              <a:rPr lang="en-IN" dirty="0"/>
              <a:t>A Smart Home Renovation System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00E6DA-9256-4BB3-AFA8-ADC05860A7C1}"/>
              </a:ext>
            </a:extLst>
          </p:cNvPr>
          <p:cNvSpPr txBox="1"/>
          <p:nvPr/>
        </p:nvSpPr>
        <p:spPr>
          <a:xfrm>
            <a:off x="1491449" y="146481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1E5DCC-937C-41B0-8338-56A27E40B759}"/>
              </a:ext>
            </a:extLst>
          </p:cNvPr>
          <p:cNvSpPr txBox="1"/>
          <p:nvPr/>
        </p:nvSpPr>
        <p:spPr>
          <a:xfrm>
            <a:off x="754603" y="4902594"/>
            <a:ext cx="474841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Prepared By : Team ID : 64175</a:t>
            </a:r>
          </a:p>
          <a:p>
            <a:r>
              <a:rPr lang="en-IN" dirty="0"/>
              <a:t>			 Deep Pancholi (160130107018)</a:t>
            </a:r>
          </a:p>
          <a:p>
            <a:r>
              <a:rPr lang="en-IN" dirty="0"/>
              <a:t>			 </a:t>
            </a:r>
            <a:r>
              <a:rPr lang="en-IN" dirty="0" err="1"/>
              <a:t>Viren</a:t>
            </a:r>
            <a:r>
              <a:rPr lang="en-IN" dirty="0"/>
              <a:t> </a:t>
            </a:r>
            <a:r>
              <a:rPr lang="en-IN" dirty="0" err="1"/>
              <a:t>Gajjar</a:t>
            </a:r>
            <a:r>
              <a:rPr lang="en-IN" dirty="0"/>
              <a:t>	(160130107025)</a:t>
            </a:r>
          </a:p>
          <a:p>
            <a:r>
              <a:rPr lang="en-IN" dirty="0"/>
              <a:t>			 </a:t>
            </a:r>
            <a:r>
              <a:rPr lang="en-IN" dirty="0" err="1"/>
              <a:t>Jinal</a:t>
            </a:r>
            <a:r>
              <a:rPr lang="en-IN" dirty="0"/>
              <a:t> Patel (160130107072)</a:t>
            </a:r>
          </a:p>
          <a:p>
            <a:r>
              <a:rPr lang="en-IN" dirty="0"/>
              <a:t>			 </a:t>
            </a:r>
            <a:r>
              <a:rPr lang="en-IN" dirty="0" err="1"/>
              <a:t>Dharmik</a:t>
            </a:r>
            <a:r>
              <a:rPr lang="en-IN" dirty="0"/>
              <a:t> Shah (160130107102)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920BFBB-2EDA-4816-A63E-29A8B1962A9D}"/>
              </a:ext>
            </a:extLst>
          </p:cNvPr>
          <p:cNvSpPr txBox="1"/>
          <p:nvPr/>
        </p:nvSpPr>
        <p:spPr>
          <a:xfrm>
            <a:off x="7123989" y="4984311"/>
            <a:ext cx="34371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Guided By : Prof. Dhaval </a:t>
            </a:r>
            <a:r>
              <a:rPr lang="en-IN" dirty="0" err="1"/>
              <a:t>Khem</a:t>
            </a:r>
            <a:endParaRPr lang="en-IN" dirty="0"/>
          </a:p>
          <a:p>
            <a:r>
              <a:rPr lang="en-IN" dirty="0"/>
              <a:t>		     GEC Gandhinagar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81940049-25A3-4DBC-BEFA-CFE880A7FC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06892" y="396351"/>
            <a:ext cx="1369288" cy="1655523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E1A11460-CE05-4C2C-8D02-05B815CD7F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743072" y="423987"/>
            <a:ext cx="1914957" cy="166068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977697F-CA0E-4D62-96AE-892899258AD1}"/>
              </a:ext>
            </a:extLst>
          </p:cNvPr>
          <p:cNvSpPr txBox="1"/>
          <p:nvPr/>
        </p:nvSpPr>
        <p:spPr>
          <a:xfrm>
            <a:off x="1834078" y="737637"/>
            <a:ext cx="733788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dirty="0"/>
              <a:t>Government Engineering College Gandhinagar</a:t>
            </a:r>
          </a:p>
        </p:txBody>
      </p:sp>
    </p:spTree>
    <p:extLst>
      <p:ext uri="{BB962C8B-B14F-4D97-AF65-F5344CB8AC3E}">
        <p14:creationId xmlns:p14="http://schemas.microsoft.com/office/powerpoint/2010/main" val="635386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6D0EA-641E-4C50-AFF6-A705F3D21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Abstract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99883C-624E-455D-BAAC-F922B75241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57452" y="2336872"/>
            <a:ext cx="8291744" cy="385086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1700" dirty="0"/>
              <a:t>The idea of this project primarily focuses on an Android based application that uses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700" dirty="0"/>
              <a:t>	• Deep Learning (for Object Detection)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700" dirty="0"/>
              <a:t>	• Machine Learning (for Recommender system)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700" dirty="0"/>
              <a:t>	• Augmented Reality (for visualizing the product)</a:t>
            </a:r>
          </a:p>
          <a:p>
            <a:pPr marL="0" indent="0">
              <a:lnSpc>
                <a:spcPct val="150000"/>
              </a:lnSpc>
              <a:buNone/>
            </a:pPr>
            <a:endParaRPr lang="en-US" sz="1700" dirty="0"/>
          </a:p>
          <a:p>
            <a:pPr>
              <a:lnSpc>
                <a:spcPct val="150000"/>
              </a:lnSpc>
            </a:pPr>
            <a:r>
              <a:rPr lang="en-US" sz="1700" dirty="0"/>
              <a:t>It describes the main field in the application which are applied to ease out the renovating process of the user in a smart way.</a:t>
            </a:r>
          </a:p>
          <a:p>
            <a:pPr>
              <a:lnSpc>
                <a:spcPct val="110000"/>
              </a:lnSpc>
            </a:pPr>
            <a:endParaRPr lang="en-US" sz="1800" dirty="0"/>
          </a:p>
          <a:p>
            <a:pPr>
              <a:lnSpc>
                <a:spcPct val="100000"/>
              </a:lnSpc>
            </a:pPr>
            <a:endParaRPr lang="en-US" sz="1800" dirty="0"/>
          </a:p>
          <a:p>
            <a:pPr marL="0" indent="0">
              <a:lnSpc>
                <a:spcPct val="100000"/>
              </a:lnSpc>
              <a:buNone/>
            </a:pPr>
            <a:endParaRPr lang="en-US" sz="1800" dirty="0"/>
          </a:p>
          <a:p>
            <a:pPr>
              <a:lnSpc>
                <a:spcPct val="100000"/>
              </a:lnSpc>
            </a:pPr>
            <a:endParaRPr lang="en-US" sz="1800" dirty="0"/>
          </a:p>
          <a:p>
            <a:pPr>
              <a:lnSpc>
                <a:spcPct val="100000"/>
              </a:lnSpc>
            </a:pPr>
            <a:endParaRPr lang="en-US" sz="1800" dirty="0"/>
          </a:p>
          <a:p>
            <a:endParaRPr lang="en-I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019921D-E787-4AFE-A1C6-F7008A7EDDA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253471" y="2141491"/>
            <a:ext cx="3286544" cy="3598863"/>
          </a:xfrm>
        </p:spPr>
      </p:pic>
    </p:spTree>
    <p:extLst>
      <p:ext uri="{BB962C8B-B14F-4D97-AF65-F5344CB8AC3E}">
        <p14:creationId xmlns:p14="http://schemas.microsoft.com/office/powerpoint/2010/main" val="16941873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2F9DF23-D671-4CE7-9557-CED80E50C43F}"/>
              </a:ext>
            </a:extLst>
          </p:cNvPr>
          <p:cNvSpPr txBox="1"/>
          <p:nvPr/>
        </p:nvSpPr>
        <p:spPr>
          <a:xfrm>
            <a:off x="603683" y="621436"/>
            <a:ext cx="9818702" cy="5470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Our idea is to make an application that enables the users to visualize his personal space without facing the troubles like visiting shops/sellers and selecting new items.</a:t>
            </a:r>
          </a:p>
          <a:p>
            <a:pPr>
              <a:lnSpc>
                <a:spcPct val="150000"/>
              </a:lnSpc>
            </a:pPr>
            <a:endParaRPr lang="en-US" sz="17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Our aim is to make home renovation process so easy that no user will think twice before initiating the renovation/redesigning process. </a:t>
            </a:r>
          </a:p>
          <a:p>
            <a:pPr>
              <a:lnSpc>
                <a:spcPct val="150000"/>
              </a:lnSpc>
            </a:pPr>
            <a:endParaRPr lang="en-US" sz="17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The working of our application is divided into four simple steps :</a:t>
            </a:r>
          </a:p>
          <a:p>
            <a:pPr>
              <a:lnSpc>
                <a:spcPct val="150000"/>
              </a:lnSpc>
            </a:pPr>
            <a:r>
              <a:rPr lang="en-US" sz="1700" dirty="0"/>
              <a:t>	• The first is the detection of the existing product which one wants to replace.</a:t>
            </a:r>
          </a:p>
          <a:p>
            <a:pPr>
              <a:lnSpc>
                <a:spcPct val="150000"/>
              </a:lnSpc>
            </a:pPr>
            <a:r>
              <a:rPr lang="en-US" sz="1700" dirty="0"/>
              <a:t>	• The second is the </a:t>
            </a:r>
            <a:r>
              <a:rPr lang="en-US" sz="1700" dirty="0" err="1"/>
              <a:t>recommendartion</a:t>
            </a:r>
            <a:r>
              <a:rPr lang="en-US" sz="1700" dirty="0"/>
              <a:t> system which recommends a new product with 		       	   visual features.</a:t>
            </a:r>
          </a:p>
          <a:p>
            <a:pPr>
              <a:lnSpc>
                <a:spcPct val="150000"/>
              </a:lnSpc>
            </a:pPr>
            <a:r>
              <a:rPr lang="en-US" sz="1700" dirty="0"/>
              <a:t>	• The third step comprises of visualizing the newly selected product.</a:t>
            </a:r>
          </a:p>
          <a:p>
            <a:pPr>
              <a:lnSpc>
                <a:spcPct val="150000"/>
              </a:lnSpc>
            </a:pPr>
            <a:r>
              <a:rPr lang="en-US" sz="1700" dirty="0"/>
              <a:t>	• Final step includes showing </a:t>
            </a:r>
            <a:r>
              <a:rPr lang="en-US" sz="1700" dirty="0" err="1"/>
              <a:t>availibility</a:t>
            </a:r>
            <a:r>
              <a:rPr lang="en-US" sz="1700" dirty="0"/>
              <a:t> of all purchase options to the user.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835231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15A76A-0A1F-4D77-87A1-BD16DAFA7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Features and Benefits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6E8B77-D82D-49C7-9175-794EE379C4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9451" y="2505548"/>
            <a:ext cx="7975407" cy="406392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1700" dirty="0"/>
              <a:t>In the domain of renovation, our system will yield more efficiency comparable to the best previous systems.</a:t>
            </a:r>
          </a:p>
          <a:p>
            <a:pPr>
              <a:lnSpc>
                <a:spcPct val="150000"/>
              </a:lnSpc>
            </a:pPr>
            <a:r>
              <a:rPr lang="en-US" sz="1700" dirty="0"/>
              <a:t>Used in real time applications. The app can minimize significant time of users, and helps in achieving the best designs for their space without stepping out.</a:t>
            </a:r>
          </a:p>
          <a:p>
            <a:pPr>
              <a:lnSpc>
                <a:spcPct val="150000"/>
              </a:lnSpc>
            </a:pPr>
            <a:r>
              <a:rPr lang="en-US" sz="1700" dirty="0"/>
              <a:t>Accurate detection of the product to be replaced with the new product.</a:t>
            </a:r>
          </a:p>
          <a:p>
            <a:pPr>
              <a:lnSpc>
                <a:spcPct val="150000"/>
              </a:lnSpc>
            </a:pPr>
            <a:r>
              <a:rPr lang="en-US" sz="1800" dirty="0"/>
              <a:t>Saves users from the trouble of visiting all the shops.</a:t>
            </a:r>
          </a:p>
          <a:p>
            <a:pPr>
              <a:lnSpc>
                <a:spcPct val="150000"/>
              </a:lnSpc>
            </a:pPr>
            <a:endParaRPr lang="en-IN" sz="17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5AD0DA-80B0-4C3A-9480-1D9F2D6C73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3988" y="1834166"/>
            <a:ext cx="3897003" cy="4924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5978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374A4E5-C4BE-4BFD-905F-83F6E45E9C34}"/>
              </a:ext>
            </a:extLst>
          </p:cNvPr>
          <p:cNvSpPr txBox="1"/>
          <p:nvPr/>
        </p:nvSpPr>
        <p:spPr>
          <a:xfrm>
            <a:off x="612560" y="1074196"/>
            <a:ext cx="8993079" cy="3183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Easy visualization of products before finalizing that product which helps in selecting a perfect product for the relevant space.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Lists nearby dealers using recommender system eventually helping the user in finding the desired product more easily.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7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Hence providing a simple, convenient and user friendly environment and helping in making the </a:t>
            </a:r>
            <a:r>
              <a:rPr lang="en-US" sz="1700" dirty="0" err="1"/>
              <a:t>processs</a:t>
            </a:r>
            <a:r>
              <a:rPr lang="en-US" sz="1700" dirty="0"/>
              <a:t> of renovation faster, better and cheaper.</a:t>
            </a:r>
            <a:endParaRPr lang="en-IN" sz="1700" dirty="0"/>
          </a:p>
        </p:txBody>
      </p:sp>
    </p:spTree>
    <p:extLst>
      <p:ext uri="{BB962C8B-B14F-4D97-AF65-F5344CB8AC3E}">
        <p14:creationId xmlns:p14="http://schemas.microsoft.com/office/powerpoint/2010/main" val="32143396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8A8D51-9746-4EAB-B1C7-2A14A572B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Functioning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A4BC3E86-6220-48B1-8F23-BEE4AD8634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0321" y="2357022"/>
            <a:ext cx="9804208" cy="450097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IN" sz="1700" dirty="0"/>
              <a:t>Following steps shows the functioning of the application.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IN" sz="1700" dirty="0"/>
              <a:t>Image capturing by Android Application.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IN" sz="1700" dirty="0"/>
              <a:t>Captured image sent to object detection system.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IN" sz="1700" dirty="0"/>
              <a:t>Recognition of the objects found in image by the trained model.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IN" sz="1700" dirty="0"/>
              <a:t>Selection of one of the objects which needs to be replaced.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IN" sz="1700" dirty="0"/>
              <a:t>Recommendation of similar objects by recommender system.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IN" sz="1700" dirty="0"/>
              <a:t>Real Time visualization of the selected object.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IN" sz="1700" dirty="0"/>
              <a:t>Selection of a particular object from recommended objects which user finds suitable.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IN" sz="1700" dirty="0"/>
              <a:t>Showing the availability of that particular product within nearby region.</a:t>
            </a:r>
          </a:p>
          <a:p>
            <a:pPr marL="457200" indent="-457200">
              <a:buFont typeface="+mj-lt"/>
              <a:buAutoNum type="arabicPeriod"/>
            </a:pP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714825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379CF-0709-4A20-9828-DD2C7B75A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References and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6927A5-D7FF-46CE-B7DC-A0680D308C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193" y="2077376"/>
            <a:ext cx="6270895" cy="2459113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1700" b="1" dirty="0"/>
              <a:t>Our learnings from this project :</a:t>
            </a:r>
          </a:p>
          <a:p>
            <a:pPr lvl="1">
              <a:lnSpc>
                <a:spcPct val="150000"/>
              </a:lnSpc>
            </a:pPr>
            <a:r>
              <a:rPr lang="en-US" sz="1700" dirty="0"/>
              <a:t>Basics of Android Studio</a:t>
            </a:r>
          </a:p>
          <a:p>
            <a:pPr lvl="1">
              <a:lnSpc>
                <a:spcPct val="150000"/>
              </a:lnSpc>
            </a:pPr>
            <a:r>
              <a:rPr lang="en-US" sz="1700" dirty="0"/>
              <a:t>Gathering a large dataset of images of specific labels.</a:t>
            </a:r>
          </a:p>
          <a:p>
            <a:pPr lvl="1">
              <a:lnSpc>
                <a:spcPct val="150000"/>
              </a:lnSpc>
            </a:pPr>
            <a:r>
              <a:rPr lang="en-US" sz="1700" dirty="0"/>
              <a:t>Preprocessing of datasets.</a:t>
            </a:r>
          </a:p>
          <a:p>
            <a:pPr lvl="1">
              <a:lnSpc>
                <a:spcPct val="150000"/>
              </a:lnSpc>
            </a:pPr>
            <a:r>
              <a:rPr lang="en-US" sz="1700" dirty="0"/>
              <a:t>Implementing Google Firebase API’s.</a:t>
            </a:r>
          </a:p>
          <a:p>
            <a:pPr lvl="1">
              <a:lnSpc>
                <a:spcPct val="150000"/>
              </a:lnSpc>
            </a:pPr>
            <a:r>
              <a:rPr lang="en-US" sz="1700" dirty="0"/>
              <a:t>Training object detection models on custom datasets.</a:t>
            </a:r>
          </a:p>
          <a:p>
            <a:pPr marL="0" indent="0">
              <a:lnSpc>
                <a:spcPct val="150000"/>
              </a:lnSpc>
              <a:buNone/>
            </a:pPr>
            <a:endParaRPr lang="en-US" sz="17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E2A2C2-F1D5-4782-8094-D7B7D4CA2625}"/>
              </a:ext>
            </a:extLst>
          </p:cNvPr>
          <p:cNvSpPr txBox="1"/>
          <p:nvPr/>
        </p:nvSpPr>
        <p:spPr>
          <a:xfrm>
            <a:off x="6525088" y="2077376"/>
            <a:ext cx="5412719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700" b="1" dirty="0"/>
              <a:t>References 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Deep Learning Algorithms like 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YOLO (You only look once)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CNN (Convolutional Neural Networks)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SSD (Single Shot Detection)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Referred to TensorFlow, OpenCV and GitHub repositories.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Cloud Services on Google </a:t>
            </a:r>
            <a:r>
              <a:rPr lang="en-US" sz="1700" dirty="0" err="1"/>
              <a:t>Colab</a:t>
            </a:r>
            <a:r>
              <a:rPr lang="en-US" sz="1700" dirty="0"/>
              <a:t>.</a:t>
            </a:r>
          </a:p>
          <a:p>
            <a:endParaRPr lang="en-IN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27787FB2-79AF-44BE-A986-D8F202A35F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4092" y="5411945"/>
            <a:ext cx="1293774" cy="1234966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77379B11-909D-4848-8930-DED8C4CA09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258663" y="5586029"/>
            <a:ext cx="1107852" cy="1077910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3C19AB73-5D1A-4792-AADA-EAAFA532145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013667" y="5505155"/>
            <a:ext cx="1196125" cy="1141756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44AF360F-530A-4B3B-A0E5-E30CA8C5342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688436" y="5406219"/>
            <a:ext cx="1293774" cy="1254330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31343C76-D2FA-49C9-997C-12A03A38319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595593" y="5525118"/>
            <a:ext cx="2997694" cy="1159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92116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8C3A27-FB76-429B-BA9E-7DDBDFEC2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852638256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105</TotalTime>
  <Words>574</Words>
  <Application>Microsoft Office PowerPoint</Application>
  <PresentationFormat>Widescreen</PresentationFormat>
  <Paragraphs>65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Trebuchet MS</vt:lpstr>
      <vt:lpstr>Berlin</vt:lpstr>
      <vt:lpstr>ReVamp</vt:lpstr>
      <vt:lpstr>Abstract</vt:lpstr>
      <vt:lpstr>PowerPoint Presentation</vt:lpstr>
      <vt:lpstr>Features and Benefits</vt:lpstr>
      <vt:lpstr>PowerPoint Presentation</vt:lpstr>
      <vt:lpstr>Functioning</vt:lpstr>
      <vt:lpstr>References and Conclusion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ReVamp</dc:title>
  <dc:creator>VIREN GAJJAR</dc:creator>
  <cp:lastModifiedBy>Deep Pancholi</cp:lastModifiedBy>
  <cp:revision>13</cp:revision>
  <dcterms:created xsi:type="dcterms:W3CDTF">2020-04-15T06:24:59Z</dcterms:created>
  <dcterms:modified xsi:type="dcterms:W3CDTF">2020-04-15T09:10:56Z</dcterms:modified>
</cp:coreProperties>
</file>

<file path=docProps/thumbnail.jpeg>
</file>